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7" r:id="rId4"/>
    <p:sldId id="260" r:id="rId5"/>
    <p:sldId id="258" r:id="rId6"/>
    <p:sldId id="262" r:id="rId7"/>
    <p:sldId id="261"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965334-0D4F-4F6E-B235-D52B04708F8D}" v="3" dt="2025-12-01T17:28:14.0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2" autoAdjust="0"/>
    <p:restoredTop sz="94660"/>
  </p:normalViewPr>
  <p:slideViewPr>
    <p:cSldViewPr snapToGrid="0">
      <p:cViewPr varScale="1">
        <p:scale>
          <a:sx n="61" d="100"/>
          <a:sy n="61" d="100"/>
        </p:scale>
        <p:origin x="420"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llum Davis" userId="ec279a8e7f3a4540" providerId="LiveId" clId="{03D271B4-212D-43E2-ADA3-164221410F9E}"/>
    <pc:docChg chg="custSel addSld modSld sldOrd">
      <pc:chgData name="Callum Davis" userId="ec279a8e7f3a4540" providerId="LiveId" clId="{03D271B4-212D-43E2-ADA3-164221410F9E}" dt="2025-12-01T17:30:54.524" v="647" actId="313"/>
      <pc:docMkLst>
        <pc:docMk/>
      </pc:docMkLst>
      <pc:sldChg chg="modSp mod setBg">
        <pc:chgData name="Callum Davis" userId="ec279a8e7f3a4540" providerId="LiveId" clId="{03D271B4-212D-43E2-ADA3-164221410F9E}" dt="2025-12-01T17:25:03.187" v="460"/>
        <pc:sldMkLst>
          <pc:docMk/>
          <pc:sldMk cId="91662871" sldId="256"/>
        </pc:sldMkLst>
        <pc:spChg chg="mod">
          <ac:chgData name="Callum Davis" userId="ec279a8e7f3a4540" providerId="LiveId" clId="{03D271B4-212D-43E2-ADA3-164221410F9E}" dt="2025-12-01T17:13:47.314" v="27" actId="20577"/>
          <ac:spMkLst>
            <pc:docMk/>
            <pc:sldMk cId="91662871" sldId="256"/>
            <ac:spMk id="2" creationId="{845ACAD4-D194-C535-661B-F61FE2033FAC}"/>
          </ac:spMkLst>
        </pc:spChg>
        <pc:spChg chg="mod">
          <ac:chgData name="Callum Davis" userId="ec279a8e7f3a4540" providerId="LiveId" clId="{03D271B4-212D-43E2-ADA3-164221410F9E}" dt="2025-12-01T17:15:44.965" v="79" actId="20577"/>
          <ac:spMkLst>
            <pc:docMk/>
            <pc:sldMk cId="91662871" sldId="256"/>
            <ac:spMk id="3" creationId="{73CE8B9D-3FC5-79E0-56B6-0B0750872CA3}"/>
          </ac:spMkLst>
        </pc:spChg>
      </pc:sldChg>
      <pc:sldChg chg="modSp mod setBg">
        <pc:chgData name="Callum Davis" userId="ec279a8e7f3a4540" providerId="LiveId" clId="{03D271B4-212D-43E2-ADA3-164221410F9E}" dt="2025-12-01T17:25:03.187" v="460"/>
        <pc:sldMkLst>
          <pc:docMk/>
          <pc:sldMk cId="1854010766" sldId="257"/>
        </pc:sldMkLst>
        <pc:spChg chg="mod">
          <ac:chgData name="Callum Davis" userId="ec279a8e7f3a4540" providerId="LiveId" clId="{03D271B4-212D-43E2-ADA3-164221410F9E}" dt="2025-12-01T17:20:22.006" v="218" actId="20577"/>
          <ac:spMkLst>
            <pc:docMk/>
            <pc:sldMk cId="1854010766" sldId="257"/>
            <ac:spMk id="3" creationId="{67A7B482-8FFF-B194-B800-3CE8A660B236}"/>
          </ac:spMkLst>
        </pc:spChg>
      </pc:sldChg>
      <pc:sldChg chg="modSp mod setBg">
        <pc:chgData name="Callum Davis" userId="ec279a8e7f3a4540" providerId="LiveId" clId="{03D271B4-212D-43E2-ADA3-164221410F9E}" dt="2025-12-01T17:25:03.187" v="460"/>
        <pc:sldMkLst>
          <pc:docMk/>
          <pc:sldMk cId="2369148564" sldId="258"/>
        </pc:sldMkLst>
        <pc:spChg chg="mod">
          <ac:chgData name="Callum Davis" userId="ec279a8e7f3a4540" providerId="LiveId" clId="{03D271B4-212D-43E2-ADA3-164221410F9E}" dt="2025-12-01T17:21:33.412" v="219" actId="207"/>
          <ac:spMkLst>
            <pc:docMk/>
            <pc:sldMk cId="2369148564" sldId="258"/>
            <ac:spMk id="5" creationId="{BCC58186-88A6-B461-82E4-A250DB418789}"/>
          </ac:spMkLst>
        </pc:spChg>
      </pc:sldChg>
      <pc:sldChg chg="modSp new mod setBg">
        <pc:chgData name="Callum Davis" userId="ec279a8e7f3a4540" providerId="LiveId" clId="{03D271B4-212D-43E2-ADA3-164221410F9E}" dt="2025-12-01T17:25:03.187" v="460"/>
        <pc:sldMkLst>
          <pc:docMk/>
          <pc:sldMk cId="3680554503" sldId="259"/>
        </pc:sldMkLst>
        <pc:spChg chg="mod">
          <ac:chgData name="Callum Davis" userId="ec279a8e7f3a4540" providerId="LiveId" clId="{03D271B4-212D-43E2-ADA3-164221410F9E}" dt="2025-12-01T17:16:00.947" v="86" actId="20577"/>
          <ac:spMkLst>
            <pc:docMk/>
            <pc:sldMk cId="3680554503" sldId="259"/>
            <ac:spMk id="2" creationId="{8909E4A1-A8BF-ED5F-2A15-393416C17870}"/>
          </ac:spMkLst>
        </pc:spChg>
        <pc:spChg chg="mod">
          <ac:chgData name="Callum Davis" userId="ec279a8e7f3a4540" providerId="LiveId" clId="{03D271B4-212D-43E2-ADA3-164221410F9E}" dt="2025-12-01T17:23:10.479" v="328" actId="20577"/>
          <ac:spMkLst>
            <pc:docMk/>
            <pc:sldMk cId="3680554503" sldId="259"/>
            <ac:spMk id="3" creationId="{1D3B7A31-783D-CEB9-A89F-67A69244AE47}"/>
          </ac:spMkLst>
        </pc:spChg>
      </pc:sldChg>
      <pc:sldChg chg="modSp new setBg">
        <pc:chgData name="Callum Davis" userId="ec279a8e7f3a4540" providerId="LiveId" clId="{03D271B4-212D-43E2-ADA3-164221410F9E}" dt="2025-12-01T17:25:03.187" v="460"/>
        <pc:sldMkLst>
          <pc:docMk/>
          <pc:sldMk cId="1481982174" sldId="260"/>
        </pc:sldMkLst>
        <pc:spChg chg="mod">
          <ac:chgData name="Callum Davis" userId="ec279a8e7f3a4540" providerId="LiveId" clId="{03D271B4-212D-43E2-ADA3-164221410F9E}" dt="2025-12-01T17:19:20.292" v="214"/>
          <ac:spMkLst>
            <pc:docMk/>
            <pc:sldMk cId="1481982174" sldId="260"/>
            <ac:spMk id="3" creationId="{22771C68-7D43-95CA-85F2-19A3754D3383}"/>
          </ac:spMkLst>
        </pc:spChg>
      </pc:sldChg>
      <pc:sldChg chg="modSp new mod ord setBg">
        <pc:chgData name="Callum Davis" userId="ec279a8e7f3a4540" providerId="LiveId" clId="{03D271B4-212D-43E2-ADA3-164221410F9E}" dt="2025-12-01T17:25:03.187" v="460"/>
        <pc:sldMkLst>
          <pc:docMk/>
          <pc:sldMk cId="3151612111" sldId="261"/>
        </pc:sldMkLst>
        <pc:spChg chg="mod">
          <ac:chgData name="Callum Davis" userId="ec279a8e7f3a4540" providerId="LiveId" clId="{03D271B4-212D-43E2-ADA3-164221410F9E}" dt="2025-12-01T17:24:25.406" v="459" actId="20577"/>
          <ac:spMkLst>
            <pc:docMk/>
            <pc:sldMk cId="3151612111" sldId="261"/>
            <ac:spMk id="3" creationId="{F9B2715B-0468-628B-889F-232590D81E51}"/>
          </ac:spMkLst>
        </pc:spChg>
      </pc:sldChg>
      <pc:sldChg chg="modSp new mod setBg">
        <pc:chgData name="Callum Davis" userId="ec279a8e7f3a4540" providerId="LiveId" clId="{03D271B4-212D-43E2-ADA3-164221410F9E}" dt="2025-12-01T17:30:54.524" v="647" actId="313"/>
        <pc:sldMkLst>
          <pc:docMk/>
          <pc:sldMk cId="165724347" sldId="262"/>
        </pc:sldMkLst>
        <pc:spChg chg="mod">
          <ac:chgData name="Callum Davis" userId="ec279a8e7f3a4540" providerId="LiveId" clId="{03D271B4-212D-43E2-ADA3-164221410F9E}" dt="2025-12-01T17:28:32.780" v="486" actId="20577"/>
          <ac:spMkLst>
            <pc:docMk/>
            <pc:sldMk cId="165724347" sldId="262"/>
            <ac:spMk id="2" creationId="{38242210-75A6-7870-B6F0-0956332AE5CE}"/>
          </ac:spMkLst>
        </pc:spChg>
        <pc:spChg chg="mod">
          <ac:chgData name="Callum Davis" userId="ec279a8e7f3a4540" providerId="LiveId" clId="{03D271B4-212D-43E2-ADA3-164221410F9E}" dt="2025-12-01T17:30:54.524" v="647" actId="313"/>
          <ac:spMkLst>
            <pc:docMk/>
            <pc:sldMk cId="165724347" sldId="262"/>
            <ac:spMk id="3" creationId="{5A632EA0-0671-38D8-B7F1-4151A4B1A1C5}"/>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137AD-E2D2-2A38-86FC-862FFD8A2AF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2A69F94-7E94-AFA6-EF9E-0EA768709D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8FFA219-0E43-1345-9635-857B51BA02F7}"/>
              </a:ext>
            </a:extLst>
          </p:cNvPr>
          <p:cNvSpPr>
            <a:spLocks noGrp="1"/>
          </p:cNvSpPr>
          <p:nvPr>
            <p:ph type="dt" sz="half" idx="10"/>
          </p:nvPr>
        </p:nvSpPr>
        <p:spPr/>
        <p:txBody>
          <a:bodyPr/>
          <a:lstStyle/>
          <a:p>
            <a:fld id="{07D7C2E6-14CB-4BB2-AE0D-B0656C9C80D9}" type="datetimeFigureOut">
              <a:rPr lang="en-GB" smtClean="0"/>
              <a:t>01/12/2025</a:t>
            </a:fld>
            <a:endParaRPr lang="en-GB"/>
          </a:p>
        </p:txBody>
      </p:sp>
      <p:sp>
        <p:nvSpPr>
          <p:cNvPr id="5" name="Footer Placeholder 4">
            <a:extLst>
              <a:ext uri="{FF2B5EF4-FFF2-40B4-BE49-F238E27FC236}">
                <a16:creationId xmlns:a16="http://schemas.microsoft.com/office/drawing/2014/main" id="{EA506CBA-3776-27A2-C4A1-8DB1FC4751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183EDEA-FCED-279A-3765-FA0EED8F191F}"/>
              </a:ext>
            </a:extLst>
          </p:cNvPr>
          <p:cNvSpPr>
            <a:spLocks noGrp="1"/>
          </p:cNvSpPr>
          <p:nvPr>
            <p:ph type="sldNum" sz="quarter" idx="12"/>
          </p:nvPr>
        </p:nvSpPr>
        <p:spPr/>
        <p:txBody>
          <a:bodyPr/>
          <a:lstStyle/>
          <a:p>
            <a:fld id="{804A8806-1B5F-45CA-86EF-A8B12D75A1AB}" type="slidenum">
              <a:rPr lang="en-GB" smtClean="0"/>
              <a:t>‹#›</a:t>
            </a:fld>
            <a:endParaRPr lang="en-GB"/>
          </a:p>
        </p:txBody>
      </p:sp>
    </p:spTree>
    <p:extLst>
      <p:ext uri="{BB962C8B-B14F-4D97-AF65-F5344CB8AC3E}">
        <p14:creationId xmlns:p14="http://schemas.microsoft.com/office/powerpoint/2010/main" val="4023005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E07E9-F4A8-A332-7CA6-53A55CAC942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A82CA9B-61EE-64A1-D598-7CF26AD00CC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CB1A14E-77DE-E865-7FEF-75D98D19D8C7}"/>
              </a:ext>
            </a:extLst>
          </p:cNvPr>
          <p:cNvSpPr>
            <a:spLocks noGrp="1"/>
          </p:cNvSpPr>
          <p:nvPr>
            <p:ph type="dt" sz="half" idx="10"/>
          </p:nvPr>
        </p:nvSpPr>
        <p:spPr/>
        <p:txBody>
          <a:bodyPr/>
          <a:lstStyle/>
          <a:p>
            <a:fld id="{07D7C2E6-14CB-4BB2-AE0D-B0656C9C80D9}" type="datetimeFigureOut">
              <a:rPr lang="en-GB" smtClean="0"/>
              <a:t>01/12/2025</a:t>
            </a:fld>
            <a:endParaRPr lang="en-GB"/>
          </a:p>
        </p:txBody>
      </p:sp>
      <p:sp>
        <p:nvSpPr>
          <p:cNvPr id="5" name="Footer Placeholder 4">
            <a:extLst>
              <a:ext uri="{FF2B5EF4-FFF2-40B4-BE49-F238E27FC236}">
                <a16:creationId xmlns:a16="http://schemas.microsoft.com/office/drawing/2014/main" id="{786B1341-9D6B-83C0-7FFB-F5C6E7A466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3B93CCD-677D-AEE1-353B-6D453B03B2BE}"/>
              </a:ext>
            </a:extLst>
          </p:cNvPr>
          <p:cNvSpPr>
            <a:spLocks noGrp="1"/>
          </p:cNvSpPr>
          <p:nvPr>
            <p:ph type="sldNum" sz="quarter" idx="12"/>
          </p:nvPr>
        </p:nvSpPr>
        <p:spPr/>
        <p:txBody>
          <a:bodyPr/>
          <a:lstStyle/>
          <a:p>
            <a:fld id="{804A8806-1B5F-45CA-86EF-A8B12D75A1AB}" type="slidenum">
              <a:rPr lang="en-GB" smtClean="0"/>
              <a:t>‹#›</a:t>
            </a:fld>
            <a:endParaRPr lang="en-GB"/>
          </a:p>
        </p:txBody>
      </p:sp>
    </p:spTree>
    <p:extLst>
      <p:ext uri="{BB962C8B-B14F-4D97-AF65-F5344CB8AC3E}">
        <p14:creationId xmlns:p14="http://schemas.microsoft.com/office/powerpoint/2010/main" val="1277799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CF2330-49EB-0145-118C-017C6D94D53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89EFFEA-2E8A-7A51-5948-3B7D50D80A5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906802F-9EEC-0E61-A621-E442C43BAD1C}"/>
              </a:ext>
            </a:extLst>
          </p:cNvPr>
          <p:cNvSpPr>
            <a:spLocks noGrp="1"/>
          </p:cNvSpPr>
          <p:nvPr>
            <p:ph type="dt" sz="half" idx="10"/>
          </p:nvPr>
        </p:nvSpPr>
        <p:spPr/>
        <p:txBody>
          <a:bodyPr/>
          <a:lstStyle/>
          <a:p>
            <a:fld id="{07D7C2E6-14CB-4BB2-AE0D-B0656C9C80D9}" type="datetimeFigureOut">
              <a:rPr lang="en-GB" smtClean="0"/>
              <a:t>01/12/2025</a:t>
            </a:fld>
            <a:endParaRPr lang="en-GB"/>
          </a:p>
        </p:txBody>
      </p:sp>
      <p:sp>
        <p:nvSpPr>
          <p:cNvPr id="5" name="Footer Placeholder 4">
            <a:extLst>
              <a:ext uri="{FF2B5EF4-FFF2-40B4-BE49-F238E27FC236}">
                <a16:creationId xmlns:a16="http://schemas.microsoft.com/office/drawing/2014/main" id="{2DCC71F7-5305-65DA-2558-504AB13063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C544812-3CC5-9D19-2E61-959D7A959234}"/>
              </a:ext>
            </a:extLst>
          </p:cNvPr>
          <p:cNvSpPr>
            <a:spLocks noGrp="1"/>
          </p:cNvSpPr>
          <p:nvPr>
            <p:ph type="sldNum" sz="quarter" idx="12"/>
          </p:nvPr>
        </p:nvSpPr>
        <p:spPr/>
        <p:txBody>
          <a:bodyPr/>
          <a:lstStyle/>
          <a:p>
            <a:fld id="{804A8806-1B5F-45CA-86EF-A8B12D75A1AB}" type="slidenum">
              <a:rPr lang="en-GB" smtClean="0"/>
              <a:t>‹#›</a:t>
            </a:fld>
            <a:endParaRPr lang="en-GB"/>
          </a:p>
        </p:txBody>
      </p:sp>
    </p:spTree>
    <p:extLst>
      <p:ext uri="{BB962C8B-B14F-4D97-AF65-F5344CB8AC3E}">
        <p14:creationId xmlns:p14="http://schemas.microsoft.com/office/powerpoint/2010/main" val="1260832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85A3E-3E78-BE7C-2637-0C831C0E515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C33B4D5-14B1-9E4A-2508-16AC6E6DFBC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BCD2BD-C3FD-F1FD-6781-9B03BC93D8D4}"/>
              </a:ext>
            </a:extLst>
          </p:cNvPr>
          <p:cNvSpPr>
            <a:spLocks noGrp="1"/>
          </p:cNvSpPr>
          <p:nvPr>
            <p:ph type="dt" sz="half" idx="10"/>
          </p:nvPr>
        </p:nvSpPr>
        <p:spPr/>
        <p:txBody>
          <a:bodyPr/>
          <a:lstStyle/>
          <a:p>
            <a:fld id="{07D7C2E6-14CB-4BB2-AE0D-B0656C9C80D9}" type="datetimeFigureOut">
              <a:rPr lang="en-GB" smtClean="0"/>
              <a:t>01/12/2025</a:t>
            </a:fld>
            <a:endParaRPr lang="en-GB"/>
          </a:p>
        </p:txBody>
      </p:sp>
      <p:sp>
        <p:nvSpPr>
          <p:cNvPr id="5" name="Footer Placeholder 4">
            <a:extLst>
              <a:ext uri="{FF2B5EF4-FFF2-40B4-BE49-F238E27FC236}">
                <a16:creationId xmlns:a16="http://schemas.microsoft.com/office/drawing/2014/main" id="{61878978-C722-4B46-F22A-0F29A7FE049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7F0C517-99DD-C53C-D3FA-1B9242C412E5}"/>
              </a:ext>
            </a:extLst>
          </p:cNvPr>
          <p:cNvSpPr>
            <a:spLocks noGrp="1"/>
          </p:cNvSpPr>
          <p:nvPr>
            <p:ph type="sldNum" sz="quarter" idx="12"/>
          </p:nvPr>
        </p:nvSpPr>
        <p:spPr/>
        <p:txBody>
          <a:bodyPr/>
          <a:lstStyle/>
          <a:p>
            <a:fld id="{804A8806-1B5F-45CA-86EF-A8B12D75A1AB}" type="slidenum">
              <a:rPr lang="en-GB" smtClean="0"/>
              <a:t>‹#›</a:t>
            </a:fld>
            <a:endParaRPr lang="en-GB"/>
          </a:p>
        </p:txBody>
      </p:sp>
    </p:spTree>
    <p:extLst>
      <p:ext uri="{BB962C8B-B14F-4D97-AF65-F5344CB8AC3E}">
        <p14:creationId xmlns:p14="http://schemas.microsoft.com/office/powerpoint/2010/main" val="3321507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D91B9-7112-7C8B-070F-34720FB93F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1D4C56-1C51-824C-61AE-10BCDF32338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AFAB123-3B0E-7475-40CE-3B4565D62F03}"/>
              </a:ext>
            </a:extLst>
          </p:cNvPr>
          <p:cNvSpPr>
            <a:spLocks noGrp="1"/>
          </p:cNvSpPr>
          <p:nvPr>
            <p:ph type="dt" sz="half" idx="10"/>
          </p:nvPr>
        </p:nvSpPr>
        <p:spPr/>
        <p:txBody>
          <a:bodyPr/>
          <a:lstStyle/>
          <a:p>
            <a:fld id="{07D7C2E6-14CB-4BB2-AE0D-B0656C9C80D9}" type="datetimeFigureOut">
              <a:rPr lang="en-GB" smtClean="0"/>
              <a:t>01/12/2025</a:t>
            </a:fld>
            <a:endParaRPr lang="en-GB"/>
          </a:p>
        </p:txBody>
      </p:sp>
      <p:sp>
        <p:nvSpPr>
          <p:cNvPr id="5" name="Footer Placeholder 4">
            <a:extLst>
              <a:ext uri="{FF2B5EF4-FFF2-40B4-BE49-F238E27FC236}">
                <a16:creationId xmlns:a16="http://schemas.microsoft.com/office/drawing/2014/main" id="{7660DE53-6F00-FC4B-E788-74AD631A9A9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BA05D00-C757-8EF0-A8FA-040E9464289E}"/>
              </a:ext>
            </a:extLst>
          </p:cNvPr>
          <p:cNvSpPr>
            <a:spLocks noGrp="1"/>
          </p:cNvSpPr>
          <p:nvPr>
            <p:ph type="sldNum" sz="quarter" idx="12"/>
          </p:nvPr>
        </p:nvSpPr>
        <p:spPr/>
        <p:txBody>
          <a:bodyPr/>
          <a:lstStyle/>
          <a:p>
            <a:fld id="{804A8806-1B5F-45CA-86EF-A8B12D75A1AB}" type="slidenum">
              <a:rPr lang="en-GB" smtClean="0"/>
              <a:t>‹#›</a:t>
            </a:fld>
            <a:endParaRPr lang="en-GB"/>
          </a:p>
        </p:txBody>
      </p:sp>
    </p:spTree>
    <p:extLst>
      <p:ext uri="{BB962C8B-B14F-4D97-AF65-F5344CB8AC3E}">
        <p14:creationId xmlns:p14="http://schemas.microsoft.com/office/powerpoint/2010/main" val="2570665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7706B-BA26-2119-BEEC-659D2A58FD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AFEDB4-084D-01D9-B370-8C026118A7A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FE7EB4B-5EDE-4F33-6AC4-FEC8AAAD95F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AB39963-43FA-0A83-3E85-CEF5F087ADC4}"/>
              </a:ext>
            </a:extLst>
          </p:cNvPr>
          <p:cNvSpPr>
            <a:spLocks noGrp="1"/>
          </p:cNvSpPr>
          <p:nvPr>
            <p:ph type="dt" sz="half" idx="10"/>
          </p:nvPr>
        </p:nvSpPr>
        <p:spPr/>
        <p:txBody>
          <a:bodyPr/>
          <a:lstStyle/>
          <a:p>
            <a:fld id="{07D7C2E6-14CB-4BB2-AE0D-B0656C9C80D9}" type="datetimeFigureOut">
              <a:rPr lang="en-GB" smtClean="0"/>
              <a:t>01/12/2025</a:t>
            </a:fld>
            <a:endParaRPr lang="en-GB"/>
          </a:p>
        </p:txBody>
      </p:sp>
      <p:sp>
        <p:nvSpPr>
          <p:cNvPr id="6" name="Footer Placeholder 5">
            <a:extLst>
              <a:ext uri="{FF2B5EF4-FFF2-40B4-BE49-F238E27FC236}">
                <a16:creationId xmlns:a16="http://schemas.microsoft.com/office/drawing/2014/main" id="{BEEEB07D-8D49-C456-4CC6-DACF05BD17F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7255582-24C1-68FE-00AF-E6FAD2FEAAA1}"/>
              </a:ext>
            </a:extLst>
          </p:cNvPr>
          <p:cNvSpPr>
            <a:spLocks noGrp="1"/>
          </p:cNvSpPr>
          <p:nvPr>
            <p:ph type="sldNum" sz="quarter" idx="12"/>
          </p:nvPr>
        </p:nvSpPr>
        <p:spPr/>
        <p:txBody>
          <a:bodyPr/>
          <a:lstStyle/>
          <a:p>
            <a:fld id="{804A8806-1B5F-45CA-86EF-A8B12D75A1AB}" type="slidenum">
              <a:rPr lang="en-GB" smtClean="0"/>
              <a:t>‹#›</a:t>
            </a:fld>
            <a:endParaRPr lang="en-GB"/>
          </a:p>
        </p:txBody>
      </p:sp>
    </p:spTree>
    <p:extLst>
      <p:ext uri="{BB962C8B-B14F-4D97-AF65-F5344CB8AC3E}">
        <p14:creationId xmlns:p14="http://schemas.microsoft.com/office/powerpoint/2010/main" val="2016849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CBAB8-8D6B-46FC-DF28-89AE2191B8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96D5DDD-D085-7DD6-3366-16F962F7C8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3E12267-5FAE-2EFC-4EEA-548660D6DE9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C889FCA-E776-5E7F-621A-9C3983D355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A51F7A8-C149-1B85-899A-A37181F9904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BCB3507-64BD-C09C-1117-E1E7E3692F1D}"/>
              </a:ext>
            </a:extLst>
          </p:cNvPr>
          <p:cNvSpPr>
            <a:spLocks noGrp="1"/>
          </p:cNvSpPr>
          <p:nvPr>
            <p:ph type="dt" sz="half" idx="10"/>
          </p:nvPr>
        </p:nvSpPr>
        <p:spPr/>
        <p:txBody>
          <a:bodyPr/>
          <a:lstStyle/>
          <a:p>
            <a:fld id="{07D7C2E6-14CB-4BB2-AE0D-B0656C9C80D9}" type="datetimeFigureOut">
              <a:rPr lang="en-GB" smtClean="0"/>
              <a:t>01/12/2025</a:t>
            </a:fld>
            <a:endParaRPr lang="en-GB"/>
          </a:p>
        </p:txBody>
      </p:sp>
      <p:sp>
        <p:nvSpPr>
          <p:cNvPr id="8" name="Footer Placeholder 7">
            <a:extLst>
              <a:ext uri="{FF2B5EF4-FFF2-40B4-BE49-F238E27FC236}">
                <a16:creationId xmlns:a16="http://schemas.microsoft.com/office/drawing/2014/main" id="{1062B7ED-FD10-E4B8-7235-6DB1A290015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7BFE018-223C-026B-A3D7-866F3384D48D}"/>
              </a:ext>
            </a:extLst>
          </p:cNvPr>
          <p:cNvSpPr>
            <a:spLocks noGrp="1"/>
          </p:cNvSpPr>
          <p:nvPr>
            <p:ph type="sldNum" sz="quarter" idx="12"/>
          </p:nvPr>
        </p:nvSpPr>
        <p:spPr/>
        <p:txBody>
          <a:bodyPr/>
          <a:lstStyle/>
          <a:p>
            <a:fld id="{804A8806-1B5F-45CA-86EF-A8B12D75A1AB}" type="slidenum">
              <a:rPr lang="en-GB" smtClean="0"/>
              <a:t>‹#›</a:t>
            </a:fld>
            <a:endParaRPr lang="en-GB"/>
          </a:p>
        </p:txBody>
      </p:sp>
    </p:spTree>
    <p:extLst>
      <p:ext uri="{BB962C8B-B14F-4D97-AF65-F5344CB8AC3E}">
        <p14:creationId xmlns:p14="http://schemas.microsoft.com/office/powerpoint/2010/main" val="2707056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47A19-85A0-E919-013A-43DC734DC65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18D12DC-7626-0067-C167-1CCDB073D8E5}"/>
              </a:ext>
            </a:extLst>
          </p:cNvPr>
          <p:cNvSpPr>
            <a:spLocks noGrp="1"/>
          </p:cNvSpPr>
          <p:nvPr>
            <p:ph type="dt" sz="half" idx="10"/>
          </p:nvPr>
        </p:nvSpPr>
        <p:spPr/>
        <p:txBody>
          <a:bodyPr/>
          <a:lstStyle/>
          <a:p>
            <a:fld id="{07D7C2E6-14CB-4BB2-AE0D-B0656C9C80D9}" type="datetimeFigureOut">
              <a:rPr lang="en-GB" smtClean="0"/>
              <a:t>01/12/2025</a:t>
            </a:fld>
            <a:endParaRPr lang="en-GB"/>
          </a:p>
        </p:txBody>
      </p:sp>
      <p:sp>
        <p:nvSpPr>
          <p:cNvPr id="4" name="Footer Placeholder 3">
            <a:extLst>
              <a:ext uri="{FF2B5EF4-FFF2-40B4-BE49-F238E27FC236}">
                <a16:creationId xmlns:a16="http://schemas.microsoft.com/office/drawing/2014/main" id="{FC01F3C6-7164-3C37-0137-B964F903C76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C4A4E0A-01B6-AF98-86AD-3C01F4C43A87}"/>
              </a:ext>
            </a:extLst>
          </p:cNvPr>
          <p:cNvSpPr>
            <a:spLocks noGrp="1"/>
          </p:cNvSpPr>
          <p:nvPr>
            <p:ph type="sldNum" sz="quarter" idx="12"/>
          </p:nvPr>
        </p:nvSpPr>
        <p:spPr/>
        <p:txBody>
          <a:bodyPr/>
          <a:lstStyle/>
          <a:p>
            <a:fld id="{804A8806-1B5F-45CA-86EF-A8B12D75A1AB}" type="slidenum">
              <a:rPr lang="en-GB" smtClean="0"/>
              <a:t>‹#›</a:t>
            </a:fld>
            <a:endParaRPr lang="en-GB"/>
          </a:p>
        </p:txBody>
      </p:sp>
    </p:spTree>
    <p:extLst>
      <p:ext uri="{BB962C8B-B14F-4D97-AF65-F5344CB8AC3E}">
        <p14:creationId xmlns:p14="http://schemas.microsoft.com/office/powerpoint/2010/main" val="1587453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85CB7C-3029-AAC9-08CA-AE2AC3AEB5E1}"/>
              </a:ext>
            </a:extLst>
          </p:cNvPr>
          <p:cNvSpPr>
            <a:spLocks noGrp="1"/>
          </p:cNvSpPr>
          <p:nvPr>
            <p:ph type="dt" sz="half" idx="10"/>
          </p:nvPr>
        </p:nvSpPr>
        <p:spPr/>
        <p:txBody>
          <a:bodyPr/>
          <a:lstStyle/>
          <a:p>
            <a:fld id="{07D7C2E6-14CB-4BB2-AE0D-B0656C9C80D9}" type="datetimeFigureOut">
              <a:rPr lang="en-GB" smtClean="0"/>
              <a:t>01/12/2025</a:t>
            </a:fld>
            <a:endParaRPr lang="en-GB"/>
          </a:p>
        </p:txBody>
      </p:sp>
      <p:sp>
        <p:nvSpPr>
          <p:cNvPr id="3" name="Footer Placeholder 2">
            <a:extLst>
              <a:ext uri="{FF2B5EF4-FFF2-40B4-BE49-F238E27FC236}">
                <a16:creationId xmlns:a16="http://schemas.microsoft.com/office/drawing/2014/main" id="{7647CC2F-69A0-B6A4-733A-D132E30486B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B522251-A586-A807-88F6-1419ADBBEBF1}"/>
              </a:ext>
            </a:extLst>
          </p:cNvPr>
          <p:cNvSpPr>
            <a:spLocks noGrp="1"/>
          </p:cNvSpPr>
          <p:nvPr>
            <p:ph type="sldNum" sz="quarter" idx="12"/>
          </p:nvPr>
        </p:nvSpPr>
        <p:spPr/>
        <p:txBody>
          <a:bodyPr/>
          <a:lstStyle/>
          <a:p>
            <a:fld id="{804A8806-1B5F-45CA-86EF-A8B12D75A1AB}" type="slidenum">
              <a:rPr lang="en-GB" smtClean="0"/>
              <a:t>‹#›</a:t>
            </a:fld>
            <a:endParaRPr lang="en-GB"/>
          </a:p>
        </p:txBody>
      </p:sp>
    </p:spTree>
    <p:extLst>
      <p:ext uri="{BB962C8B-B14F-4D97-AF65-F5344CB8AC3E}">
        <p14:creationId xmlns:p14="http://schemas.microsoft.com/office/powerpoint/2010/main" val="3266063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C3F6B-0D7F-21B7-FE6F-D1BA4A0E36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10790FE-3BE4-2863-0B49-12CB7B2E50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A36182F-D70F-B84D-09C1-43C8C67894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52EDBB-07D1-14B0-2690-D070552F9FF8}"/>
              </a:ext>
            </a:extLst>
          </p:cNvPr>
          <p:cNvSpPr>
            <a:spLocks noGrp="1"/>
          </p:cNvSpPr>
          <p:nvPr>
            <p:ph type="dt" sz="half" idx="10"/>
          </p:nvPr>
        </p:nvSpPr>
        <p:spPr/>
        <p:txBody>
          <a:bodyPr/>
          <a:lstStyle/>
          <a:p>
            <a:fld id="{07D7C2E6-14CB-4BB2-AE0D-B0656C9C80D9}" type="datetimeFigureOut">
              <a:rPr lang="en-GB" smtClean="0"/>
              <a:t>01/12/2025</a:t>
            </a:fld>
            <a:endParaRPr lang="en-GB"/>
          </a:p>
        </p:txBody>
      </p:sp>
      <p:sp>
        <p:nvSpPr>
          <p:cNvPr id="6" name="Footer Placeholder 5">
            <a:extLst>
              <a:ext uri="{FF2B5EF4-FFF2-40B4-BE49-F238E27FC236}">
                <a16:creationId xmlns:a16="http://schemas.microsoft.com/office/drawing/2014/main" id="{787A796E-586F-F414-48E5-B6AB77E36BA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0AF3910-41D2-E55D-F1E2-14CF1BC76885}"/>
              </a:ext>
            </a:extLst>
          </p:cNvPr>
          <p:cNvSpPr>
            <a:spLocks noGrp="1"/>
          </p:cNvSpPr>
          <p:nvPr>
            <p:ph type="sldNum" sz="quarter" idx="12"/>
          </p:nvPr>
        </p:nvSpPr>
        <p:spPr/>
        <p:txBody>
          <a:bodyPr/>
          <a:lstStyle/>
          <a:p>
            <a:fld id="{804A8806-1B5F-45CA-86EF-A8B12D75A1AB}" type="slidenum">
              <a:rPr lang="en-GB" smtClean="0"/>
              <a:t>‹#›</a:t>
            </a:fld>
            <a:endParaRPr lang="en-GB"/>
          </a:p>
        </p:txBody>
      </p:sp>
    </p:spTree>
    <p:extLst>
      <p:ext uri="{BB962C8B-B14F-4D97-AF65-F5344CB8AC3E}">
        <p14:creationId xmlns:p14="http://schemas.microsoft.com/office/powerpoint/2010/main" val="1527184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5D78C-7F02-EC40-64BB-F286114B2B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5C4E48B-1939-5048-3030-012DA4F42E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6F32755-F184-F328-941B-262236764B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87C3EC-6A62-A258-B6F1-9B3823D99DD5}"/>
              </a:ext>
            </a:extLst>
          </p:cNvPr>
          <p:cNvSpPr>
            <a:spLocks noGrp="1"/>
          </p:cNvSpPr>
          <p:nvPr>
            <p:ph type="dt" sz="half" idx="10"/>
          </p:nvPr>
        </p:nvSpPr>
        <p:spPr/>
        <p:txBody>
          <a:bodyPr/>
          <a:lstStyle/>
          <a:p>
            <a:fld id="{07D7C2E6-14CB-4BB2-AE0D-B0656C9C80D9}" type="datetimeFigureOut">
              <a:rPr lang="en-GB" smtClean="0"/>
              <a:t>01/12/2025</a:t>
            </a:fld>
            <a:endParaRPr lang="en-GB"/>
          </a:p>
        </p:txBody>
      </p:sp>
      <p:sp>
        <p:nvSpPr>
          <p:cNvPr id="6" name="Footer Placeholder 5">
            <a:extLst>
              <a:ext uri="{FF2B5EF4-FFF2-40B4-BE49-F238E27FC236}">
                <a16:creationId xmlns:a16="http://schemas.microsoft.com/office/drawing/2014/main" id="{8A7EEB45-DF95-776B-1439-AE4A9608B1A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AB7783C-BAF6-1185-92E3-3DEA27E6E725}"/>
              </a:ext>
            </a:extLst>
          </p:cNvPr>
          <p:cNvSpPr>
            <a:spLocks noGrp="1"/>
          </p:cNvSpPr>
          <p:nvPr>
            <p:ph type="sldNum" sz="quarter" idx="12"/>
          </p:nvPr>
        </p:nvSpPr>
        <p:spPr/>
        <p:txBody>
          <a:bodyPr/>
          <a:lstStyle/>
          <a:p>
            <a:fld id="{804A8806-1B5F-45CA-86EF-A8B12D75A1AB}" type="slidenum">
              <a:rPr lang="en-GB" smtClean="0"/>
              <a:t>‹#›</a:t>
            </a:fld>
            <a:endParaRPr lang="en-GB"/>
          </a:p>
        </p:txBody>
      </p:sp>
    </p:spTree>
    <p:extLst>
      <p:ext uri="{BB962C8B-B14F-4D97-AF65-F5344CB8AC3E}">
        <p14:creationId xmlns:p14="http://schemas.microsoft.com/office/powerpoint/2010/main" val="4874216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4D5937-3F23-E46B-0261-D434435D70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723C4FE-1FFD-624C-05F0-B08ABC14A8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5BD0FFD-83C2-2078-1079-33E9C1C735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7D7C2E6-14CB-4BB2-AE0D-B0656C9C80D9}" type="datetimeFigureOut">
              <a:rPr lang="en-GB" smtClean="0"/>
              <a:t>01/12/2025</a:t>
            </a:fld>
            <a:endParaRPr lang="en-GB"/>
          </a:p>
        </p:txBody>
      </p:sp>
      <p:sp>
        <p:nvSpPr>
          <p:cNvPr id="5" name="Footer Placeholder 4">
            <a:extLst>
              <a:ext uri="{FF2B5EF4-FFF2-40B4-BE49-F238E27FC236}">
                <a16:creationId xmlns:a16="http://schemas.microsoft.com/office/drawing/2014/main" id="{D05B30B8-0C2D-5994-E954-D7CA55FA02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1F3609E-85C5-70BA-159E-CDD6327200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04A8806-1B5F-45CA-86EF-A8B12D75A1AB}" type="slidenum">
              <a:rPr lang="en-GB" smtClean="0"/>
              <a:t>‹#›</a:t>
            </a:fld>
            <a:endParaRPr lang="en-GB"/>
          </a:p>
        </p:txBody>
      </p:sp>
    </p:spTree>
    <p:extLst>
      <p:ext uri="{BB962C8B-B14F-4D97-AF65-F5344CB8AC3E}">
        <p14:creationId xmlns:p14="http://schemas.microsoft.com/office/powerpoint/2010/main" val="15492983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ACAD4-D194-C535-661B-F61FE2033FAC}"/>
              </a:ext>
            </a:extLst>
          </p:cNvPr>
          <p:cNvSpPr>
            <a:spLocks noGrp="1"/>
          </p:cNvSpPr>
          <p:nvPr>
            <p:ph type="ctrTitle"/>
          </p:nvPr>
        </p:nvSpPr>
        <p:spPr/>
        <p:txBody>
          <a:bodyPr/>
          <a:lstStyle/>
          <a:p>
            <a:r>
              <a:rPr lang="en-GB" dirty="0"/>
              <a:t>Asset of Community Value</a:t>
            </a:r>
            <a:br>
              <a:rPr lang="en-GB" dirty="0"/>
            </a:br>
            <a:r>
              <a:rPr lang="en-GB" dirty="0"/>
              <a:t>ACV</a:t>
            </a:r>
          </a:p>
        </p:txBody>
      </p:sp>
      <p:sp>
        <p:nvSpPr>
          <p:cNvPr id="3" name="Subtitle 2">
            <a:extLst>
              <a:ext uri="{FF2B5EF4-FFF2-40B4-BE49-F238E27FC236}">
                <a16:creationId xmlns:a16="http://schemas.microsoft.com/office/drawing/2014/main" id="{73CE8B9D-3FC5-79E0-56B6-0B0750872CA3}"/>
              </a:ext>
            </a:extLst>
          </p:cNvPr>
          <p:cNvSpPr>
            <a:spLocks noGrp="1"/>
          </p:cNvSpPr>
          <p:nvPr>
            <p:ph type="subTitle" idx="1"/>
          </p:nvPr>
        </p:nvSpPr>
        <p:spPr/>
        <p:txBody>
          <a:bodyPr vert="horz" lIns="91440" tIns="45720" rIns="91440" bIns="45720" rtlCol="0" anchor="b">
            <a:normAutofit lnSpcReduction="10000"/>
          </a:bodyPr>
          <a:lstStyle/>
          <a:p>
            <a:pPr>
              <a:spcBef>
                <a:spcPct val="0"/>
              </a:spcBef>
            </a:pPr>
            <a:r>
              <a:rPr lang="en-GB" sz="6000" dirty="0">
                <a:latin typeface="+mj-lt"/>
                <a:ea typeface="+mj-ea"/>
                <a:cs typeface="+mj-cs"/>
              </a:rPr>
              <a:t>Village Hall Meeting </a:t>
            </a:r>
          </a:p>
          <a:p>
            <a:pPr>
              <a:spcBef>
                <a:spcPct val="0"/>
              </a:spcBef>
            </a:pPr>
            <a:r>
              <a:rPr lang="en-GB" sz="6000" dirty="0">
                <a:latin typeface="+mj-lt"/>
                <a:ea typeface="+mj-ea"/>
                <a:cs typeface="+mj-cs"/>
              </a:rPr>
              <a:t>1st December 2025</a:t>
            </a:r>
          </a:p>
        </p:txBody>
      </p:sp>
    </p:spTree>
    <p:extLst>
      <p:ext uri="{BB962C8B-B14F-4D97-AF65-F5344CB8AC3E}">
        <p14:creationId xmlns:p14="http://schemas.microsoft.com/office/powerpoint/2010/main" val="91662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9E4A1-A8BF-ED5F-2A15-393416C17870}"/>
              </a:ext>
            </a:extLst>
          </p:cNvPr>
          <p:cNvSpPr>
            <a:spLocks noGrp="1"/>
          </p:cNvSpPr>
          <p:nvPr>
            <p:ph type="title"/>
          </p:nvPr>
        </p:nvSpPr>
        <p:spPr/>
        <p:txBody>
          <a:bodyPr/>
          <a:lstStyle/>
          <a:p>
            <a:r>
              <a:rPr lang="en-GB" dirty="0"/>
              <a:t>Agenda</a:t>
            </a:r>
          </a:p>
        </p:txBody>
      </p:sp>
      <p:sp>
        <p:nvSpPr>
          <p:cNvPr id="3" name="Content Placeholder 2">
            <a:extLst>
              <a:ext uri="{FF2B5EF4-FFF2-40B4-BE49-F238E27FC236}">
                <a16:creationId xmlns:a16="http://schemas.microsoft.com/office/drawing/2014/main" id="{1D3B7A31-783D-CEB9-A89F-67A69244AE47}"/>
              </a:ext>
            </a:extLst>
          </p:cNvPr>
          <p:cNvSpPr>
            <a:spLocks noGrp="1"/>
          </p:cNvSpPr>
          <p:nvPr>
            <p:ph idx="1"/>
          </p:nvPr>
        </p:nvSpPr>
        <p:spPr>
          <a:xfrm>
            <a:off x="838200" y="1888687"/>
            <a:ext cx="10515600" cy="4351338"/>
          </a:xfrm>
        </p:spPr>
        <p:txBody>
          <a:bodyPr/>
          <a:lstStyle/>
          <a:p>
            <a:r>
              <a:rPr lang="en-GB" dirty="0"/>
              <a:t>Dissemintaion of information</a:t>
            </a:r>
          </a:p>
          <a:p>
            <a:r>
              <a:rPr lang="en-GB" dirty="0"/>
              <a:t>Getting interested parties to meet each other</a:t>
            </a:r>
          </a:p>
          <a:p>
            <a:r>
              <a:rPr lang="en-GB" dirty="0"/>
              <a:t>What is an ACV</a:t>
            </a:r>
          </a:p>
          <a:p>
            <a:r>
              <a:rPr lang="en-GB" dirty="0"/>
              <a:t>How is it triggered</a:t>
            </a:r>
          </a:p>
          <a:p>
            <a:r>
              <a:rPr lang="en-GB" dirty="0"/>
              <a:t>Time period for an ACV</a:t>
            </a:r>
          </a:p>
          <a:p>
            <a:r>
              <a:rPr lang="en-GB" dirty="0"/>
              <a:t>Questions/answers</a:t>
            </a:r>
          </a:p>
          <a:p>
            <a:endParaRPr lang="en-GB" dirty="0"/>
          </a:p>
        </p:txBody>
      </p:sp>
    </p:spTree>
    <p:extLst>
      <p:ext uri="{BB962C8B-B14F-4D97-AF65-F5344CB8AC3E}">
        <p14:creationId xmlns:p14="http://schemas.microsoft.com/office/powerpoint/2010/main" val="3680554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9FDF0-8CA3-87FD-2CD5-5814008E65FC}"/>
              </a:ext>
            </a:extLst>
          </p:cNvPr>
          <p:cNvSpPr>
            <a:spLocks noGrp="1"/>
          </p:cNvSpPr>
          <p:nvPr>
            <p:ph type="title"/>
          </p:nvPr>
        </p:nvSpPr>
        <p:spPr/>
        <p:txBody>
          <a:bodyPr/>
          <a:lstStyle/>
          <a:p>
            <a:r>
              <a:rPr lang="en-GB" dirty="0"/>
              <a:t>Asset of Community Value (ACV)</a:t>
            </a:r>
          </a:p>
        </p:txBody>
      </p:sp>
      <p:sp>
        <p:nvSpPr>
          <p:cNvPr id="3" name="Content Placeholder 2">
            <a:extLst>
              <a:ext uri="{FF2B5EF4-FFF2-40B4-BE49-F238E27FC236}">
                <a16:creationId xmlns:a16="http://schemas.microsoft.com/office/drawing/2014/main" id="{67A7B482-8FFF-B194-B800-3CE8A660B236}"/>
              </a:ext>
            </a:extLst>
          </p:cNvPr>
          <p:cNvSpPr>
            <a:spLocks noGrp="1"/>
          </p:cNvSpPr>
          <p:nvPr>
            <p:ph idx="1"/>
          </p:nvPr>
        </p:nvSpPr>
        <p:spPr/>
        <p:txBody>
          <a:bodyPr>
            <a:normAutofit/>
          </a:bodyPr>
          <a:lstStyle/>
          <a:p>
            <a:r>
              <a:rPr lang="en-GB" dirty="0"/>
              <a:t>2.12 The first part of this window is a 6 week interim period, which will apply in all cases, from the point the owner notifies the local authority. This will allow community interest groups to make a written request to be treated as a potential bidder. If none do so in this period, the owner is free to sell their asset at the end of the 6 weeks</a:t>
            </a:r>
            <a:r>
              <a:rPr lang="en-GB" sz="1800" dirty="0"/>
              <a:t>. </a:t>
            </a:r>
          </a:p>
          <a:p>
            <a:endParaRPr lang="en-GB" sz="1800" dirty="0"/>
          </a:p>
          <a:p>
            <a:r>
              <a:rPr lang="en-GB" sz="1800" dirty="0"/>
              <a:t>(source: Community Right to Bid: Non-statutory advice note for local authorities Part 5 Chapter 3 of the Localism Act 2011 and the Assets of Community Regulations 2012) </a:t>
            </a:r>
          </a:p>
        </p:txBody>
      </p:sp>
    </p:spTree>
    <p:extLst>
      <p:ext uri="{BB962C8B-B14F-4D97-AF65-F5344CB8AC3E}">
        <p14:creationId xmlns:p14="http://schemas.microsoft.com/office/powerpoint/2010/main" val="1854010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8DD1A-8A1E-582F-9EE0-E1211A7B75D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22771C68-7D43-95CA-85F2-19A3754D3383}"/>
              </a:ext>
            </a:extLst>
          </p:cNvPr>
          <p:cNvSpPr>
            <a:spLocks noGrp="1"/>
          </p:cNvSpPr>
          <p:nvPr>
            <p:ph idx="1"/>
          </p:nvPr>
        </p:nvSpPr>
        <p:spPr/>
        <p:txBody>
          <a:bodyPr/>
          <a:lstStyle/>
          <a:p>
            <a:r>
              <a:rPr lang="en-GB" dirty="0"/>
              <a:t>2.13 If a community interest group as defined in regulation 12 of the Regulations (referring to the bodies in paragraph (1) (d) to (g) of regulation 5) does make a request during this interim period, then the full 6 month moratorium (again from the point the owner notifies the local authority) will operate. During this period the owner may continue to market and negotiate sales, but may not exchange contracts (or enter into a binding contract to do so later). There is one exception. The owner may sell to a community interest group during the moratorium period. </a:t>
            </a:r>
          </a:p>
          <a:p>
            <a:endParaRPr lang="en-GB" dirty="0"/>
          </a:p>
        </p:txBody>
      </p:sp>
    </p:spTree>
    <p:extLst>
      <p:ext uri="{BB962C8B-B14F-4D97-AF65-F5344CB8AC3E}">
        <p14:creationId xmlns:p14="http://schemas.microsoft.com/office/powerpoint/2010/main" val="1481982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A72D1-6217-6E68-B6F7-1F75D911153A}"/>
              </a:ext>
            </a:extLst>
          </p:cNvPr>
          <p:cNvSpPr>
            <a:spLocks noGrp="1"/>
          </p:cNvSpPr>
          <p:nvPr>
            <p:ph type="title"/>
          </p:nvPr>
        </p:nvSpPr>
        <p:spPr/>
        <p:txBody>
          <a:bodyPr/>
          <a:lstStyle/>
          <a:p>
            <a:endParaRPr lang="en-GB"/>
          </a:p>
        </p:txBody>
      </p:sp>
      <p:sp>
        <p:nvSpPr>
          <p:cNvPr id="5" name="Content Placeholder 4">
            <a:extLst>
              <a:ext uri="{FF2B5EF4-FFF2-40B4-BE49-F238E27FC236}">
                <a16:creationId xmlns:a16="http://schemas.microsoft.com/office/drawing/2014/main" id="{BCC58186-88A6-B461-82E4-A250DB418789}"/>
              </a:ext>
            </a:extLst>
          </p:cNvPr>
          <p:cNvSpPr>
            <a:spLocks noGrp="1"/>
          </p:cNvSpPr>
          <p:nvPr>
            <p:ph idx="1"/>
          </p:nvPr>
        </p:nvSpPr>
        <p:spPr/>
        <p:txBody>
          <a:bodyPr/>
          <a:lstStyle/>
          <a:p>
            <a:r>
              <a:rPr lang="en-GB" dirty="0"/>
              <a:t>During the interim moratorium period a community interest group may request in writing to be treated as a potential bidder for the asset; this will bring the full moratorium period into force. </a:t>
            </a:r>
            <a:r>
              <a:rPr lang="en-GB" dirty="0">
                <a:solidFill>
                  <a:srgbClr val="FF0000"/>
                </a:solidFill>
              </a:rPr>
              <a:t>The community interest group does not have to provide any evidence of intention or financial resources to make such a bid</a:t>
            </a:r>
            <a:r>
              <a:rPr lang="en-GB" dirty="0"/>
              <a:t>. A community interest group must have one or more of the following structures: (a) A charity (b) A community interest company (c) A company limited by guarantee that is non profit distributing (d) An industrial and provident society that is non profit distributing</a:t>
            </a:r>
          </a:p>
        </p:txBody>
      </p:sp>
    </p:spTree>
    <p:extLst>
      <p:ext uri="{BB962C8B-B14F-4D97-AF65-F5344CB8AC3E}">
        <p14:creationId xmlns:p14="http://schemas.microsoft.com/office/powerpoint/2010/main" val="2369148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42210-75A6-7870-B6F0-0956332AE5CE}"/>
              </a:ext>
            </a:extLst>
          </p:cNvPr>
          <p:cNvSpPr>
            <a:spLocks noGrp="1"/>
          </p:cNvSpPr>
          <p:nvPr>
            <p:ph type="title"/>
          </p:nvPr>
        </p:nvSpPr>
        <p:spPr/>
        <p:txBody>
          <a:bodyPr/>
          <a:lstStyle/>
          <a:p>
            <a:r>
              <a:rPr lang="en-GB" dirty="0"/>
              <a:t>What next?</a:t>
            </a:r>
          </a:p>
        </p:txBody>
      </p:sp>
      <p:sp>
        <p:nvSpPr>
          <p:cNvPr id="3" name="Content Placeholder 2">
            <a:extLst>
              <a:ext uri="{FF2B5EF4-FFF2-40B4-BE49-F238E27FC236}">
                <a16:creationId xmlns:a16="http://schemas.microsoft.com/office/drawing/2014/main" id="{5A632EA0-0671-38D8-B7F1-4151A4B1A1C5}"/>
              </a:ext>
            </a:extLst>
          </p:cNvPr>
          <p:cNvSpPr>
            <a:spLocks noGrp="1"/>
          </p:cNvSpPr>
          <p:nvPr>
            <p:ph idx="1"/>
          </p:nvPr>
        </p:nvSpPr>
        <p:spPr/>
        <p:txBody>
          <a:bodyPr/>
          <a:lstStyle/>
          <a:p>
            <a:r>
              <a:rPr lang="en-GB" dirty="0"/>
              <a:t>Are there people interested in an ACV?</a:t>
            </a:r>
          </a:p>
          <a:p>
            <a:r>
              <a:rPr lang="en-GB" dirty="0"/>
              <a:t>Cock Inn are saying they could manage the pub</a:t>
            </a:r>
          </a:p>
          <a:p>
            <a:r>
              <a:rPr lang="en-GB" dirty="0"/>
              <a:t>Suggest you meet together to discuss your intentions/commitment</a:t>
            </a:r>
          </a:p>
          <a:p>
            <a:endParaRPr lang="en-GB" dirty="0"/>
          </a:p>
        </p:txBody>
      </p:sp>
    </p:spTree>
    <p:extLst>
      <p:ext uri="{BB962C8B-B14F-4D97-AF65-F5344CB8AC3E}">
        <p14:creationId xmlns:p14="http://schemas.microsoft.com/office/powerpoint/2010/main" val="165724347"/>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AFB56-F81E-BFA5-95D4-22F92BF6ED5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F9B2715B-0468-628B-889F-232590D81E51}"/>
              </a:ext>
            </a:extLst>
          </p:cNvPr>
          <p:cNvSpPr>
            <a:spLocks noGrp="1"/>
          </p:cNvSpPr>
          <p:nvPr>
            <p:ph idx="1"/>
          </p:nvPr>
        </p:nvSpPr>
        <p:spPr/>
        <p:txBody>
          <a:bodyPr/>
          <a:lstStyle/>
          <a:p>
            <a:r>
              <a:rPr lang="en-GB" dirty="0"/>
              <a:t>Thanks to Ann and Karl for first discussing it in the pub !!</a:t>
            </a:r>
          </a:p>
          <a:p>
            <a:r>
              <a:rPr lang="en-GB" dirty="0"/>
              <a:t>Thanks to Katy for doing the paperwork!!</a:t>
            </a:r>
          </a:p>
          <a:p>
            <a:endParaRPr lang="en-GB" dirty="0"/>
          </a:p>
          <a:p>
            <a:r>
              <a:rPr lang="en-GB" dirty="0"/>
              <a:t>Q and A</a:t>
            </a:r>
          </a:p>
        </p:txBody>
      </p:sp>
    </p:spTree>
    <p:extLst>
      <p:ext uri="{BB962C8B-B14F-4D97-AF65-F5344CB8AC3E}">
        <p14:creationId xmlns:p14="http://schemas.microsoft.com/office/powerpoint/2010/main" val="31516121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docProps/app.xml><?xml version="1.0" encoding="utf-8"?>
<Properties xmlns="http://schemas.openxmlformats.org/officeDocument/2006/extended-properties" xmlns:vt="http://schemas.openxmlformats.org/officeDocument/2006/docPropsVTypes">
  <Template/>
  <TotalTime>49</TotalTime>
  <Words>427</Words>
  <Application>Microsoft Office PowerPoint</Application>
  <PresentationFormat>Widescreen</PresentationFormat>
  <Paragraphs>24</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Aptos</vt:lpstr>
      <vt:lpstr>Aptos Display</vt:lpstr>
      <vt:lpstr>Arial</vt:lpstr>
      <vt:lpstr>Office Theme</vt:lpstr>
      <vt:lpstr>Asset of Community Value ACV</vt:lpstr>
      <vt:lpstr>Agenda</vt:lpstr>
      <vt:lpstr>Asset of Community Value (ACV)</vt:lpstr>
      <vt:lpstr>PowerPoint Presentation</vt:lpstr>
      <vt:lpstr>PowerPoint Presentation</vt:lpstr>
      <vt:lpstr>What next?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Callum Davis</dc:creator>
  <cp:lastModifiedBy>Callum Davis</cp:lastModifiedBy>
  <cp:revision>1</cp:revision>
  <dcterms:created xsi:type="dcterms:W3CDTF">2025-11-24T12:01:53Z</dcterms:created>
  <dcterms:modified xsi:type="dcterms:W3CDTF">2025-12-01T17:30:54Z</dcterms:modified>
</cp:coreProperties>
</file>